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07.01.2023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7438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1606051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429253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86066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803514"/>
            <a:ext cx="3583583" cy="3411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301783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61236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97971"/>
            <a:chOff x="1305078" y="1612361"/>
            <a:chExt cx="9624853" cy="7979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797971"/>
              <a:chOff x="1476535" y="1698089"/>
              <a:chExt cx="8640000" cy="797971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797971"/>
                <a:chOff x="1494667" y="1398048"/>
                <a:chExt cx="8620891" cy="79797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769524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826687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  (not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FutureForms component library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DatabaseJS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35793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Library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28206</TotalTime>
  <Words>412</Words>
  <Application>Microsoft Macintosh PowerPoint</Application>
  <PresentationFormat>Widescreen</PresentationFormat>
  <Paragraphs>133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123</cp:revision>
  <dcterms:created xsi:type="dcterms:W3CDTF">2022-06-29T08:28:45Z</dcterms:created>
  <dcterms:modified xsi:type="dcterms:W3CDTF">2023-01-09T10:13:36Z</dcterms:modified>
</cp:coreProperties>
</file>